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3C_title_light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3C_blank_light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C_1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3C_2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3C_3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3C_4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3C_5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3C_6(1920x1080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